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558"/>
  </p:normalViewPr>
  <p:slideViewPr>
    <p:cSldViewPr snapToGrid="0">
      <p:cViewPr varScale="1">
        <p:scale>
          <a:sx n="82" d="100"/>
          <a:sy n="82" d="100"/>
        </p:scale>
        <p:origin x="3664" y="1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300"/>
          </a:xfrm>
          <a:prstGeom prst="rect">
            <a:avLst/>
          </a:prstGeom>
        </p:spPr>
        <p:txBody>
          <a:bodyPr spcFirstLastPara="1" wrap="square" lIns="103625" tIns="103625" rIns="103625" bIns="1036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4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103625" tIns="103625" rIns="103625" bIns="1036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30200" algn="ctr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30200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103625" tIns="103625" rIns="103625" bIns="1036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625" tIns="103625" rIns="103625" bIns="1036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900"/>
          </a:xfrm>
          <a:prstGeom prst="rect">
            <a:avLst/>
          </a:prstGeom>
        </p:spPr>
        <p:txBody>
          <a:bodyPr spcFirstLastPara="1" wrap="square" lIns="103625" tIns="103625" rIns="103625" bIns="1036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4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30200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25" tIns="103625" rIns="103625" bIns="1036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25" tIns="103625" rIns="103625" bIns="103625" anchor="t" anchorCtr="0"/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264900" y="28569"/>
            <a:ext cx="7242600" cy="6939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>
                <a:solidFill>
                  <a:srgbClr val="000000"/>
                </a:solidFill>
              </a:rPr>
              <a:t>Parents, please join us for</a:t>
            </a:r>
            <a:endParaRPr sz="2600" b="1" i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64900" y="8508000"/>
            <a:ext cx="7242600" cy="15504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January 1, 2021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7:00 PM - 8:00 PM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 dirty="0">
                <a:solidFill>
                  <a:schemeClr val="tx1"/>
                </a:solidFill>
              </a:rPr>
              <a:t>Location</a:t>
            </a:r>
            <a:endParaRPr sz="2600" i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155CC"/>
              </a:solidFill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4320013" y="2693300"/>
            <a:ext cx="3084300" cy="3437285"/>
            <a:chOff x="4663463" y="2623498"/>
            <a:chExt cx="3084300" cy="3533393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3"/>
            <a:srcRect/>
            <a:stretch/>
          </p:blipFill>
          <p:spPr>
            <a:xfrm>
              <a:off x="5156711" y="2623498"/>
              <a:ext cx="2097804" cy="2695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13"/>
            <p:cNvSpPr txBox="1"/>
            <p:nvPr/>
          </p:nvSpPr>
          <p:spPr>
            <a:xfrm>
              <a:off x="4663463" y="5259591"/>
              <a:ext cx="3084300" cy="8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/>
                <a:t>Please visit</a:t>
              </a:r>
              <a:endParaRPr sz="30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/>
                <a:t>RyansStory.org</a:t>
              </a:r>
              <a:endParaRPr sz="3000" b="1"/>
            </a:p>
          </p:txBody>
        </p:sp>
      </p:grpSp>
      <p:cxnSp>
        <p:nvCxnSpPr>
          <p:cNvPr id="59" name="Google Shape;59;p13"/>
          <p:cNvCxnSpPr/>
          <p:nvPr/>
        </p:nvCxnSpPr>
        <p:spPr>
          <a:xfrm>
            <a:off x="368100" y="2596825"/>
            <a:ext cx="703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3"/>
          <p:cNvSpPr txBox="1"/>
          <p:nvPr/>
        </p:nvSpPr>
        <p:spPr>
          <a:xfrm>
            <a:off x="195000" y="6703338"/>
            <a:ext cx="73824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tx1"/>
                </a:solidFill>
              </a:rPr>
              <a:t>Parents will be empowered with strategies to take preventive actions with their own children.</a:t>
            </a:r>
            <a:endParaRPr sz="2200" b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</a:rPr>
              <a:t>Please call XXXXXX. with any questions.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solidFill>
                  <a:schemeClr val="tx1"/>
                </a:solidFill>
              </a:rPr>
              <a:t>(000) 000-0000</a:t>
            </a:r>
            <a:endParaRPr sz="1800" i="1" dirty="0">
              <a:solidFill>
                <a:schemeClr val="tx1"/>
              </a:solidFill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368100" y="6445550"/>
            <a:ext cx="703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3"/>
          <p:cNvSpPr txBox="1"/>
          <p:nvPr/>
        </p:nvSpPr>
        <p:spPr>
          <a:xfrm>
            <a:off x="264900" y="2938050"/>
            <a:ext cx="3621300" cy="3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John Halligan’s son, Ryan, died by suicide after being bullied by classmates at school and online.  He was only 13 years old. 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Halligan’s presentation will cover the lessons learned too late for his family regarding how to deal with bullying, cyberbullying, and teen depression.</a:t>
            </a:r>
            <a:endParaRPr sz="1800" dirty="0"/>
          </a:p>
        </p:txBody>
      </p:sp>
      <p:sp>
        <p:nvSpPr>
          <p:cNvPr id="63" name="Google Shape;63;p13"/>
          <p:cNvSpPr/>
          <p:nvPr/>
        </p:nvSpPr>
        <p:spPr>
          <a:xfrm>
            <a:off x="264900" y="637025"/>
            <a:ext cx="7242600" cy="1824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264900" y="810762"/>
            <a:ext cx="7242600" cy="1940400"/>
          </a:xfrm>
          <a:prstGeom prst="rect">
            <a:avLst/>
          </a:prstGeom>
        </p:spPr>
        <p:txBody>
          <a:bodyPr spcFirstLastPara="1" wrap="square" lIns="103625" tIns="103625" rIns="103625" bIns="1036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/>
              <a:t>Ryan’s Story</a:t>
            </a:r>
            <a:endParaRPr sz="5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 Father’s Hard-Earned Lessons about Cyberbullying and Suicide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Presented by John P. Halligan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Author and Motivational Speaker</a:t>
            </a:r>
            <a:endParaRPr sz="2000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119</Words>
  <Application>Microsoft Macintosh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Ryan’s Story A Father’s Hard-Earned Lessons about Cyberbullying and Suicide Presented by John P. Halligan Author and Motivational Speaker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Ryan’s Story A Father’s Hard-Earned Lessons about Cyberbullying and Suicide Presented by John P. Halligan Author and Motivational Speaker</dc:title>
  <dc:creator>John Halligan</dc:creator>
  <cp:lastModifiedBy>John Halligan</cp:lastModifiedBy>
  <cp:revision>6</cp:revision>
  <dcterms:modified xsi:type="dcterms:W3CDTF">2021-09-16T17:44:10Z</dcterms:modified>
</cp:coreProperties>
</file>